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81" r:id="rId21"/>
    <p:sldId id="275" r:id="rId22"/>
    <p:sldId id="276" r:id="rId23"/>
    <p:sldId id="277" r:id="rId24"/>
    <p:sldId id="282" r:id="rId25"/>
    <p:sldId id="278" r:id="rId26"/>
    <p:sldId id="279" r:id="rId27"/>
    <p:sldId id="28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11" r:id="rId49"/>
    <p:sldId id="303" r:id="rId50"/>
    <p:sldId id="306" r:id="rId51"/>
    <p:sldId id="307" r:id="rId52"/>
    <p:sldId id="308" r:id="rId53"/>
    <p:sldId id="310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3" autoAdjust="0"/>
  </p:normalViewPr>
  <p:slideViewPr>
    <p:cSldViewPr>
      <p:cViewPr varScale="1">
        <p:scale>
          <a:sx n="63" d="100"/>
          <a:sy n="63" d="100"/>
        </p:scale>
        <p:origin x="-135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84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0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9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8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45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7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7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24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8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7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273DA-0ADF-4A77-93DF-D9ABA81C50E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332B2-0C08-47B2-A9CE-5C2FE425D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1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ivemq.com/demos/websocket-clie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880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iesocket.com/websocket-test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MQTT Broker: Switch node comment node, Change </a:t>
            </a:r>
            <a:r>
              <a:rPr lang="en-IN" dirty="0" err="1" smtClean="0"/>
              <a:t>node,Range</a:t>
            </a:r>
            <a:r>
              <a:rPr lang="en-IN" dirty="0" smtClean="0"/>
              <a:t> node and Web Socket Node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Dr.V.Berlin Hency</a:t>
            </a:r>
          </a:p>
          <a:p>
            <a:pPr algn="r"/>
            <a:r>
              <a:rPr lang="en-I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I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</a:p>
          <a:p>
            <a:pPr algn="r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 Chennai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0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Switch node has two outputs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0310"/>
            <a:ext cx="8229600" cy="410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7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4946"/>
            <a:ext cx="8229600" cy="441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42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6821"/>
            <a:ext cx="8229600" cy="44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1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651"/>
            <a:ext cx="8229600" cy="437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475" y="-28575"/>
            <a:ext cx="12934950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0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Configure Comment Node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621"/>
            <a:ext cx="82296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0767"/>
            <a:ext cx="8229600" cy="440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86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HiveMQ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http://www.hivemq.com/demos/websocket-client/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Click Connect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621"/>
            <a:ext cx="82296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5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218"/>
            <a:ext cx="8229600" cy="438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 message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{"analyse":false,"value":10}</a:t>
            </a:r>
          </a:p>
        </p:txBody>
      </p:sp>
    </p:spTree>
    <p:extLst>
      <p:ext uri="{BB962C8B-B14F-4D97-AF65-F5344CB8AC3E}">
        <p14:creationId xmlns:p14="http://schemas.microsoft.com/office/powerpoint/2010/main" val="4011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MQTT flow with switch node</a:t>
            </a:r>
          </a:p>
          <a:p>
            <a:r>
              <a:rPr lang="en-IN" dirty="0" smtClean="0"/>
              <a:t>MQTT flow with Switch node comment </a:t>
            </a:r>
            <a:r>
              <a:rPr lang="en-IN" dirty="0" err="1" smtClean="0"/>
              <a:t>node,Change</a:t>
            </a:r>
            <a:r>
              <a:rPr lang="en-IN" dirty="0" smtClean="0"/>
              <a:t> </a:t>
            </a:r>
            <a:r>
              <a:rPr lang="en-IN" dirty="0" err="1" smtClean="0"/>
              <a:t>node,Range</a:t>
            </a:r>
            <a:r>
              <a:rPr lang="en-IN" dirty="0" smtClean="0"/>
              <a:t> node</a:t>
            </a:r>
          </a:p>
          <a:p>
            <a:r>
              <a:rPr lang="en-IN" dirty="0" smtClean="0"/>
              <a:t> Flow using Web Socket Node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3618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Node 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Deploy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57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Click publish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619"/>
            <a:ext cx="8229600" cy="442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7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3"/>
            <a:ext cx="806489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5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{"analyse":true,"value":10}</a:t>
            </a:r>
          </a:p>
        </p:txBody>
      </p:sp>
    </p:spTree>
    <p:extLst>
      <p:ext uri="{BB962C8B-B14F-4D97-AF65-F5344CB8AC3E}">
        <p14:creationId xmlns:p14="http://schemas.microsoft.com/office/powerpoint/2010/main" val="1668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Deploy</a:t>
            </a:r>
          </a:p>
          <a:p>
            <a:r>
              <a:rPr lang="en-IN" dirty="0" smtClean="0"/>
              <a:t>Publish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40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3046"/>
            <a:ext cx="8229600" cy="438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90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 Change node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5643"/>
            <a:ext cx="8229600" cy="443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0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06489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68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Configure Change Node1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668344" cy="4312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7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Change </a:t>
            </a:r>
            <a:r>
              <a:rPr lang="en-IN" dirty="0" smtClean="0"/>
              <a:t>Node2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3"/>
            <a:ext cx="842493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58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Command prompt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Cmd</a:t>
            </a:r>
            <a:r>
              <a:rPr lang="en-IN" dirty="0" smtClean="0"/>
              <a:t> (Go to command prompt)</a:t>
            </a:r>
          </a:p>
          <a:p>
            <a:r>
              <a:rPr lang="en-IN" dirty="0" smtClean="0"/>
              <a:t>Node-red (to trigger node red)</a:t>
            </a:r>
          </a:p>
          <a:p>
            <a:r>
              <a:rPr lang="en-IN" dirty="0" smtClean="0">
                <a:hlinkClick r:id="rId2"/>
              </a:rPr>
              <a:t>http://127.0.0.1:1880/</a:t>
            </a: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 and publish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4502"/>
            <a:ext cx="8229600" cy="4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6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621"/>
            <a:ext cx="82296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9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 and publish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651"/>
            <a:ext cx="8229600" cy="437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651"/>
            <a:ext cx="8229600" cy="437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7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9578"/>
            <a:ext cx="8229600" cy="440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3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0680"/>
            <a:ext cx="8229600" cy="436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Deploy Publish – To display all detail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2738"/>
            <a:ext cx="8229600" cy="434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9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Range Node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2486819"/>
            <a:ext cx="76866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3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Range Node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548731"/>
            <a:ext cx="76771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2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Insert change node range node and debug node</a:t>
            </a:r>
            <a:endParaRPr lang="en-IN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5607"/>
            <a:ext cx="8229600" cy="439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Insert </a:t>
            </a:r>
            <a:r>
              <a:rPr lang="en-IN" dirty="0" err="1" smtClean="0"/>
              <a:t>mqtt</a:t>
            </a:r>
            <a:r>
              <a:rPr lang="en-IN" dirty="0" smtClean="0"/>
              <a:t> in node</a:t>
            </a:r>
          </a:p>
          <a:p>
            <a:r>
              <a:rPr lang="en-IN" dirty="0" smtClean="0"/>
              <a:t>Insert </a:t>
            </a:r>
            <a:r>
              <a:rPr lang="en-IN" dirty="0" err="1" smtClean="0"/>
              <a:t>json</a:t>
            </a:r>
            <a:r>
              <a:rPr lang="en-IN" dirty="0" smtClean="0"/>
              <a:t> node</a:t>
            </a:r>
          </a:p>
          <a:p>
            <a:r>
              <a:rPr lang="en-IN" dirty="0" smtClean="0"/>
              <a:t>Insert switch node </a:t>
            </a:r>
          </a:p>
          <a:p>
            <a:r>
              <a:rPr lang="en-IN" dirty="0" smtClean="0"/>
              <a:t>Insert debug node</a:t>
            </a:r>
          </a:p>
          <a:p>
            <a:r>
              <a:rPr lang="en-IN" dirty="0" smtClean="0"/>
              <a:t>Insert comment node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75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1625" cy="69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8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9578"/>
            <a:ext cx="8229600" cy="440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0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 and publish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5607"/>
            <a:ext cx="8229600" cy="439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3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72816"/>
            <a:ext cx="806489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2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Websocket</a:t>
            </a:r>
            <a:endParaRPr lang="en-IN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2353469"/>
            <a:ext cx="7705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2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592"/>
            <a:ext cx="8229600" cy="440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67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Insert inject node </a:t>
            </a:r>
            <a:r>
              <a:rPr lang="en-IN" dirty="0" err="1" smtClean="0"/>
              <a:t>websocket</a:t>
            </a:r>
            <a:r>
              <a:rPr lang="en-IN" dirty="0" smtClean="0"/>
              <a:t> in node </a:t>
            </a:r>
            <a:r>
              <a:rPr lang="en-IN" dirty="0" err="1" smtClean="0"/>
              <a:t>websocket</a:t>
            </a:r>
            <a:r>
              <a:rPr lang="en-IN" dirty="0" smtClean="0"/>
              <a:t> out node and debug node</a:t>
            </a:r>
            <a:endParaRPr lang="en-IN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651"/>
            <a:ext cx="8229600" cy="437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7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7665"/>
            <a:ext cx="8229600" cy="437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1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Get </a:t>
            </a:r>
            <a:r>
              <a:rPr lang="en-IN" dirty="0" err="1" smtClean="0"/>
              <a:t>url</a:t>
            </a:r>
            <a:r>
              <a:rPr lang="en-IN" smtClean="0"/>
              <a:t> from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 tooltip="https://www.piesocket.com/websocket-tester"/>
              </a:rPr>
              <a:t>https://</a:t>
            </a:r>
            <a:r>
              <a:rPr lang="en-IN" dirty="0" smtClean="0">
                <a:hlinkClick r:id="rId2" tooltip="https://www.piesocket.com/websocket-tester"/>
              </a:rPr>
              <a:t>www.piesocket.com/websocket-tester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wss://demo.piesocket.com/v3/channel_1?api_key=oCd</a:t>
            </a:r>
          </a:p>
        </p:txBody>
      </p:sp>
    </p:spTree>
    <p:extLst>
      <p:ext uri="{BB962C8B-B14F-4D97-AF65-F5344CB8AC3E}">
        <p14:creationId xmlns:p14="http://schemas.microsoft.com/office/powerpoint/2010/main" val="1794470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5905"/>
            <a:ext cx="8229600" cy="441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8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8136904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8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wss://demo.piesocket.com/v3/channel_1?api_key=oCd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621"/>
            <a:ext cx="82296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9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5607"/>
            <a:ext cx="8229600" cy="439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</a:t>
            </a:r>
            <a:endParaRPr lang="en-IN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8621"/>
            <a:ext cx="82296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49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Task</a:t>
            </a:r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324894"/>
            <a:ext cx="7696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8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/>
              <a:t> </a:t>
            </a:r>
            <a:r>
              <a:rPr lang="en-IN" smtClean="0"/>
              <a:t>                             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1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Configure </a:t>
            </a:r>
            <a:r>
              <a:rPr lang="en-IN" dirty="0" err="1" smtClean="0"/>
              <a:t>mqtt</a:t>
            </a:r>
            <a:r>
              <a:rPr lang="en-IN" dirty="0" smtClean="0"/>
              <a:t> in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6563"/>
            <a:ext cx="8229600" cy="441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2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6399"/>
            <a:ext cx="8229600" cy="439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3102"/>
            <a:ext cx="8229600" cy="442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Configure Switch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620688"/>
            <a:ext cx="7632848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8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193</Words>
  <Application>Microsoft Office PowerPoint</Application>
  <PresentationFormat>On-screen Show (4:3)</PresentationFormat>
  <Paragraphs>56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MQTT Broker: Switch node comment node, Change node,Range node and Web Socket Node</vt:lpstr>
      <vt:lpstr>Objective</vt:lpstr>
      <vt:lpstr>Command prompt</vt:lpstr>
      <vt:lpstr>PowerPoint Presentation</vt:lpstr>
      <vt:lpstr>PowerPoint Presentation</vt:lpstr>
      <vt:lpstr>Configure mqtt in</vt:lpstr>
      <vt:lpstr>PowerPoint Presentation</vt:lpstr>
      <vt:lpstr>PowerPoint Presentation</vt:lpstr>
      <vt:lpstr>Configure Switch Node</vt:lpstr>
      <vt:lpstr>Switch node has two outputs</vt:lpstr>
      <vt:lpstr>PowerPoint Presentation</vt:lpstr>
      <vt:lpstr>PowerPoint Presentation</vt:lpstr>
      <vt:lpstr>PowerPoint Presentation</vt:lpstr>
      <vt:lpstr>Configure Comment Node</vt:lpstr>
      <vt:lpstr>PowerPoint Presentation</vt:lpstr>
      <vt:lpstr>HiveMQ</vt:lpstr>
      <vt:lpstr>Click Connect</vt:lpstr>
      <vt:lpstr>PowerPoint Presentation</vt:lpstr>
      <vt:lpstr>Type message</vt:lpstr>
      <vt:lpstr>Node red</vt:lpstr>
      <vt:lpstr>Click publish</vt:lpstr>
      <vt:lpstr>PowerPoint Presentation</vt:lpstr>
      <vt:lpstr>PowerPoint Presentation</vt:lpstr>
      <vt:lpstr>PowerPoint Presentation</vt:lpstr>
      <vt:lpstr>PowerPoint Presentation</vt:lpstr>
      <vt:lpstr>Insert Change node</vt:lpstr>
      <vt:lpstr>PowerPoint Presentation</vt:lpstr>
      <vt:lpstr>Configure Change Node1</vt:lpstr>
      <vt:lpstr>Configure Change Node2</vt:lpstr>
      <vt:lpstr>Deploy and publish</vt:lpstr>
      <vt:lpstr>PowerPoint Presentation</vt:lpstr>
      <vt:lpstr>Deploy and publish</vt:lpstr>
      <vt:lpstr>PowerPoint Presentation</vt:lpstr>
      <vt:lpstr>PowerPoint Presentation</vt:lpstr>
      <vt:lpstr>PowerPoint Presentation</vt:lpstr>
      <vt:lpstr>Deploy Publish – To display all detail</vt:lpstr>
      <vt:lpstr>Range Node</vt:lpstr>
      <vt:lpstr>Range Node</vt:lpstr>
      <vt:lpstr>Insert change node range node and debug node</vt:lpstr>
      <vt:lpstr>PowerPoint Presentation</vt:lpstr>
      <vt:lpstr>PowerPoint Presentation</vt:lpstr>
      <vt:lpstr>Deploy and publish</vt:lpstr>
      <vt:lpstr>PowerPoint Presentation</vt:lpstr>
      <vt:lpstr>Websocket</vt:lpstr>
      <vt:lpstr>PowerPoint Presentation</vt:lpstr>
      <vt:lpstr>Insert inject node websocket in node websocket out node and debug node</vt:lpstr>
      <vt:lpstr>PowerPoint Presentation</vt:lpstr>
      <vt:lpstr>Get url from</vt:lpstr>
      <vt:lpstr>PowerPoint Presentation</vt:lpstr>
      <vt:lpstr>wss://demo.piesocket.com/v3/channel_1?api_key=oCd</vt:lpstr>
      <vt:lpstr>PowerPoint Presentation</vt:lpstr>
      <vt:lpstr>Deploy</vt:lpstr>
      <vt:lpstr>Task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vitcc</dc:creator>
  <cp:lastModifiedBy>Admin</cp:lastModifiedBy>
  <cp:revision>87</cp:revision>
  <dcterms:created xsi:type="dcterms:W3CDTF">2020-09-01T03:51:25Z</dcterms:created>
  <dcterms:modified xsi:type="dcterms:W3CDTF">2023-05-16T06:04:40Z</dcterms:modified>
</cp:coreProperties>
</file>